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1" d="100"/>
          <a:sy n="51" d="100"/>
        </p:scale>
        <p:origin x="84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58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679025"/>
            <a:ext cx="628650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Dutch Flag Algorithm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Dutch Flag Algorithm is a partitioning algorithm used to sort an array with three distinct values. It's named after the Dutch flag, which has three horizontal stripes in red, white, and blue.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219" y="5185886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161598"/>
            <a:ext cx="21564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Ahmed Osama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Overview of the Dutch Flag Algorithm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Text 3"/>
          <p:cNvSpPr/>
          <p:nvPr/>
        </p:nvSpPr>
        <p:spPr>
          <a:xfrm>
            <a:off x="1029772" y="3283387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318034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Partitioning the array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79845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divides the array into three sections based on a chosen pivot element.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1" name="Text 7"/>
          <p:cNvSpPr/>
          <p:nvPr/>
        </p:nvSpPr>
        <p:spPr>
          <a:xfrm>
            <a:off x="5755957" y="328338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318034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Rearranging the elements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rearranges the elements in such a way that the smaller elements come first, then the equal elements, and finally the larger elements.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5" name="Text 11"/>
          <p:cNvSpPr/>
          <p:nvPr/>
        </p:nvSpPr>
        <p:spPr>
          <a:xfrm>
            <a:off x="984052" y="565749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6921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Ensuring order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ensures that the order of the smaller, equal, and larger elements is maintained.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1327428"/>
            <a:ext cx="5280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Partitioning the Array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466142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65284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Choosing a Pivot Element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480447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pivot element is selected from the array to divide it into three sections.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466142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65284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Rearranging the Elements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480447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elements are then rearranged based on their relation to the pivot element.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466142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652963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Dividing the Array into Three Sections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480566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array is divided into a section for smaller elements, a section for equal elements, and a section for larger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710208"/>
            <a:ext cx="6842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Ensuring Order of Elements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1848922"/>
            <a:ext cx="44410" cy="5670352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Shape 3"/>
          <p:cNvSpPr/>
          <p:nvPr/>
        </p:nvSpPr>
        <p:spPr>
          <a:xfrm>
            <a:off x="7565053" y="225022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Shape 4"/>
          <p:cNvSpPr/>
          <p:nvPr/>
        </p:nvSpPr>
        <p:spPr>
          <a:xfrm>
            <a:off x="7065109" y="20225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7261681" y="2064187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07109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1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2551509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Initialize three pointers at the start of each section: smaller, equal, and larger.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361075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2" name="Shape 9"/>
          <p:cNvSpPr/>
          <p:nvPr/>
        </p:nvSpPr>
        <p:spPr>
          <a:xfrm>
            <a:off x="7065109" y="313336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3" name="Text 10"/>
          <p:cNvSpPr/>
          <p:nvPr/>
        </p:nvSpPr>
        <p:spPr>
          <a:xfrm>
            <a:off x="7223581" y="317504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18194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2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3662363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Increment the equal pointer and compare the element at that position with the pivot element.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446764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7" name="Shape 14"/>
          <p:cNvSpPr/>
          <p:nvPr/>
        </p:nvSpPr>
        <p:spPr>
          <a:xfrm>
            <a:off x="7065109" y="42399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8" name="Text 15"/>
          <p:cNvSpPr/>
          <p:nvPr/>
        </p:nvSpPr>
        <p:spPr>
          <a:xfrm>
            <a:off x="7215961" y="428160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2885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3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4768929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the element is smaller, swap it with the element at the smaller pointer position and increment both pointers.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87512" y="5574209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2" name="Shape 19"/>
          <p:cNvSpPr/>
          <p:nvPr/>
        </p:nvSpPr>
        <p:spPr>
          <a:xfrm>
            <a:off x="7065109" y="534650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3" name="Text 20"/>
          <p:cNvSpPr/>
          <p:nvPr/>
        </p:nvSpPr>
        <p:spPr>
          <a:xfrm>
            <a:off x="7212151" y="5388173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1"/>
          <p:cNvSpPr/>
          <p:nvPr/>
        </p:nvSpPr>
        <p:spPr>
          <a:xfrm>
            <a:off x="3871079" y="53950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4</a:t>
            </a:r>
            <a:endParaRPr lang="en-US" sz="2187" dirty="0"/>
          </a:p>
        </p:txBody>
      </p:sp>
      <p:sp>
        <p:nvSpPr>
          <p:cNvPr id="25" name="Text 22"/>
          <p:cNvSpPr/>
          <p:nvPr/>
        </p:nvSpPr>
        <p:spPr>
          <a:xfrm>
            <a:off x="2348389" y="5875496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the element is larger, swap it with the element at the larger pointer position and decrement the larger pointer.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219027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Performance Considerations and Complexity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413444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Time Complexity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773097"/>
            <a:ext cx="4695706" cy="29511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GB" sz="1600" b="0" i="0" dirty="0">
                <a:solidFill>
                  <a:srgbClr val="333333"/>
                </a:solidFill>
                <a:effectLst/>
                <a:latin typeface="Poppins" panose="00000500000000000000" pitchFamily="2" charset="0"/>
              </a:rPr>
              <a:t>The time complexity of the Dutch National Flag Algorithm is O(n), where n is the size of the input array. This is because the algorithm performs a single pass through the array, examining each element once. The number of operations grows linearly with the size of the input, making it highly efficient for large arrays.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4134445"/>
            <a:ext cx="27127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Space Complexity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93687" y="4773097"/>
            <a:ext cx="4695706" cy="1477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uses constant space O(1), as it only requires a few variables to store indices and swap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8320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810833"/>
            <a:ext cx="9306401" cy="1635562"/>
          </a:xfrm>
          <a:prstGeom prst="roundRect">
            <a:avLst>
              <a:gd name="adj" fmla="val 8151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Text 3"/>
          <p:cNvSpPr/>
          <p:nvPr/>
        </p:nvSpPr>
        <p:spPr>
          <a:xfrm>
            <a:off x="1055370" y="4033004"/>
            <a:ext cx="3665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Efficient Sorting Algorithm </a:t>
            </a:r>
            <a:r>
              <a:rPr lang="en-US" sz="2187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🚀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55370" y="4513421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Dutch Flag Algorithm is a simple and efficient solution for sorting arrays with three distinct values.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405</Words>
  <Application>Microsoft Office PowerPoint</Application>
  <PresentationFormat>Custom</PresentationFormat>
  <Paragraphs>47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Poppins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ahmed osama</cp:lastModifiedBy>
  <cp:revision>3</cp:revision>
  <dcterms:created xsi:type="dcterms:W3CDTF">2023-12-30T15:08:58Z</dcterms:created>
  <dcterms:modified xsi:type="dcterms:W3CDTF">2023-12-30T15:48:48Z</dcterms:modified>
</cp:coreProperties>
</file>